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71" r:id="rId3"/>
    <p:sldId id="288" r:id="rId4"/>
    <p:sldId id="289" r:id="rId5"/>
    <p:sldId id="292" r:id="rId6"/>
    <p:sldId id="275" r:id="rId7"/>
  </p:sldIdLst>
  <p:sldSz cx="9144000" cy="6858000" type="screen4x3"/>
  <p:notesSz cx="6797675" cy="9928225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53" autoAdjust="0"/>
  </p:normalViewPr>
  <p:slideViewPr>
    <p:cSldViewPr>
      <p:cViewPr varScale="1">
        <p:scale>
          <a:sx n="108" d="100"/>
          <a:sy n="108" d="100"/>
        </p:scale>
        <p:origin x="106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35635-E76B-476C-8235-0410D64AED4A}" type="datetimeFigureOut">
              <a:rPr lang="hr-HR" smtClean="0"/>
              <a:pPr/>
              <a:t>14.10.2016.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02645-B0C4-4241-96E4-B9DC02907AA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8466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2645-B0C4-4241-96E4-B9DC02907AA7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6083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2645-B0C4-4241-96E4-B9DC02907AA7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6083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2645-B0C4-4241-96E4-B9DC02907AA7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6083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2645-B0C4-4241-96E4-B9DC02907AA7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6083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2645-B0C4-4241-96E4-B9DC02907AA7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6083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2645-B0C4-4241-96E4-B9DC02907AA7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6083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14.10.2016.</a:t>
            </a:fld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14.10.2016.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14.10.2016.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14.10.2016.</a:t>
            </a:fld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14.10.2016.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14.10.2016.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14.10.2016.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14.10.2016.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14.10.2016.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14.10.2016.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14.10.2016.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617DDC-C415-46A0-9709-E00AE0D60575}" type="datetimeFigureOut">
              <a:rPr lang="hr-HR" smtClean="0"/>
              <a:pPr/>
              <a:t>14.10.2016.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08720"/>
            <a:ext cx="8305800" cy="5040560"/>
          </a:xfrm>
        </p:spPr>
        <p:txBody>
          <a:bodyPr/>
          <a:lstStyle/>
          <a:p>
            <a: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  <a:t>2. PROŠIRENA  SJEDNICA  KABINETA  GUVERNERA  D-126 </a:t>
            </a:r>
            <a:b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</a:br>
            <a: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</a:br>
            <a: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</a:br>
            <a: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</a:br>
            <a: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</a:br>
            <a: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</a:br>
            <a: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  <a:t>Zagreb, 02. – 04. 12. 2016. god.</a:t>
            </a:r>
            <a:endParaRPr lang="hr-HR" sz="28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pic>
        <p:nvPicPr>
          <p:cNvPr id="1028" name="Picture 4" descr="C:\Documents and Settings\mbuha\Desktop\lci-centennial-100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620688"/>
            <a:ext cx="3096344" cy="2010242"/>
          </a:xfrm>
          <a:prstGeom prst="rect">
            <a:avLst/>
          </a:prstGeom>
          <a:noFill/>
        </p:spPr>
      </p:pic>
      <p:pic>
        <p:nvPicPr>
          <p:cNvPr id="5" name="Picture 4" descr="grb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51920" y="3645024"/>
            <a:ext cx="1168224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179168"/>
          </a:xfrm>
        </p:spPr>
        <p:txBody>
          <a:bodyPr>
            <a:normAutofit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hr-HR" sz="1800" b="1" i="1" u="sng" dirty="0" smtClean="0">
                <a:solidFill>
                  <a:schemeClr val="bg1"/>
                </a:solidFill>
                <a:latin typeface="Arial Narrow" pitchFamily="34" charset="0"/>
              </a:rPr>
              <a:t>PROGRAM </a:t>
            </a:r>
            <a:endParaRPr lang="hr-HR" sz="1800" b="1" i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hr-HR" sz="12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Koncert  Jazz  kvartet  Borne  Šercara</a:t>
            </a:r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Piće dobrodošlice u 19 h</a:t>
            </a:r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Trajanje koncerta  -  19,30 - 20,45</a:t>
            </a:r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Svečana večera - hotel   Esplanade  (Smaragdna dvorana)</a:t>
            </a:r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Američka  aukcija slike</a:t>
            </a:r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Druženje uz  glazbu i ples</a:t>
            </a:r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Namjena  humanitarne večere: slijepe i slabovidne osobe</a:t>
            </a:r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Moderator:  Sonja Šarunić</a:t>
            </a:r>
          </a:p>
          <a:p>
            <a:pPr lvl="0"/>
            <a:endParaRPr lang="hr-HR" sz="12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/>
            <a:endParaRPr lang="hr-HR" sz="1200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>
                <a:solidFill>
                  <a:srgbClr val="7030A0"/>
                </a:solidFill>
                <a:latin typeface="Arial Narrow" pitchFamily="34" charset="0"/>
              </a:rPr>
              <a:t>   </a:t>
            </a:r>
            <a:endParaRPr lang="hr-HR" sz="40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404664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              </a:t>
            </a:r>
            <a:r>
              <a:rPr lang="hr-HR" b="1" i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02.12.2016.       </a:t>
            </a:r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Svečano okupljanje Lionsa povodom</a:t>
            </a:r>
          </a:p>
          <a:p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                                 100-te  obljetnice djelovanja Lionsa </a:t>
            </a:r>
            <a:r>
              <a:rPr lang="hr-HR" sz="16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u Svijetu</a:t>
            </a:r>
          </a:p>
        </p:txBody>
      </p:sp>
      <p:pic>
        <p:nvPicPr>
          <p:cNvPr id="8" name="Picture 7" descr="aukcija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24612" y="4941168"/>
            <a:ext cx="2277402" cy="1228011"/>
          </a:xfrm>
          <a:prstGeom prst="rect">
            <a:avLst/>
          </a:prstGeom>
        </p:spPr>
      </p:pic>
      <p:pic>
        <p:nvPicPr>
          <p:cNvPr id="10" name="Picture 9" descr="Esplanade-Zagreb-Hotel-Smaragdna-dvoran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91241" y="3137209"/>
            <a:ext cx="1693962" cy="11293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0" descr="jazzz.pn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39951" y="1416407"/>
            <a:ext cx="2524125" cy="1457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hr-HR" sz="1800" b="1" i="1" u="sng" dirty="0" smtClean="0">
                <a:solidFill>
                  <a:schemeClr val="bg1"/>
                </a:solidFill>
                <a:latin typeface="Arial Narrow" pitchFamily="34" charset="0"/>
              </a:rPr>
              <a:t>PROGRAM </a:t>
            </a:r>
            <a:endParaRPr lang="hr-HR" sz="1800" b="1" i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Početak  – 11 h</a:t>
            </a:r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Mjesto :  Palača Dverce,  Katarinin trg  6  </a:t>
            </a: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  <a:sym typeface="Wingdings" panose="05000000000000000000" pitchFamily="2" charset="2"/>
              </a:rPr>
              <a:t></a:t>
            </a:r>
            <a:endParaRPr lang="hr-HR" sz="16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Šampanjac dobrodošlice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Catering  za sudionike 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Organizirano razgledavanje izložbe u Klovićevim dvorima i/ili Muzej prekitnutih veza</a:t>
            </a:r>
          </a:p>
          <a:p>
            <a:pPr lvl="0"/>
            <a:endParaRPr lang="hr-HR" sz="16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                      </a:t>
            </a:r>
            <a:r>
              <a:rPr lang="hr-HR" sz="1200" dirty="0" smtClean="0">
                <a:solidFill>
                  <a:schemeClr val="bg1"/>
                </a:solidFill>
                <a:latin typeface="Arial Narrow" pitchFamily="34" charset="0"/>
              </a:rPr>
              <a:t>                                            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7030A0"/>
                </a:solidFill>
                <a:latin typeface="Arial Narrow" pitchFamily="34" charset="0"/>
              </a:rPr>
              <a:t>                     </a:t>
            </a:r>
            <a:r>
              <a:rPr lang="hr-HR" sz="120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POD  POKROVITELJSTVOM  GRADONAČELNIKA  GRADA  ZAGREBA  </a:t>
            </a:r>
            <a:r>
              <a:rPr lang="hr-HR" sz="120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sym typeface="Wingdings" panose="05000000000000000000" pitchFamily="2" charset="2"/>
              </a:rPr>
              <a:t></a:t>
            </a:r>
            <a:endParaRPr lang="hr-HR" sz="1200" dirty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548680"/>
            <a:ext cx="763284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i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       03.12.2016.</a:t>
            </a:r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         2. Proširena sjednica Kabineta guvernera D-126 </a:t>
            </a:r>
          </a:p>
          <a:p>
            <a:r>
              <a:rPr lang="hr-HR" sz="16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                                                               </a:t>
            </a:r>
            <a:endParaRPr lang="hr-HR" b="1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8" name="Picture 7" descr="dverce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83640" y="1844824"/>
            <a:ext cx="2309014" cy="1535585"/>
          </a:xfrm>
          <a:prstGeom prst="rect">
            <a:avLst/>
          </a:prstGeom>
        </p:spPr>
      </p:pic>
      <p:pic>
        <p:nvPicPr>
          <p:cNvPr id="11" name="Picture 10" descr="muzej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1577" y="4293096"/>
            <a:ext cx="1719626" cy="1719626"/>
          </a:xfrm>
          <a:prstGeom prst="rect">
            <a:avLst/>
          </a:prstGeom>
        </p:spPr>
      </p:pic>
      <p:pic>
        <p:nvPicPr>
          <p:cNvPr id="12" name="Picture 11" descr="klovićevi dvori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8F8FA"/>
              </a:clrFrom>
              <a:clrTo>
                <a:srgbClr val="F8F8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82980" y="5401715"/>
            <a:ext cx="1944216" cy="1456285"/>
          </a:xfrm>
          <a:prstGeom prst="rect">
            <a:avLst/>
          </a:prstGeom>
        </p:spPr>
      </p:pic>
      <p:pic>
        <p:nvPicPr>
          <p:cNvPr id="13" name="Picture 12" descr="champagne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43808" y="2708920"/>
            <a:ext cx="855539" cy="855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hr-HR" sz="1600" b="1" u="sng" dirty="0" smtClean="0">
                <a:solidFill>
                  <a:schemeClr val="bg1"/>
                </a:solidFill>
                <a:latin typeface="Arial Narrow" pitchFamily="34" charset="0"/>
              </a:rPr>
              <a:t>PROGRAM  A</a:t>
            </a:r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Početak programa na fontanama u 18 h - Ulica Hrvatske bratske Zajednice </a:t>
            </a: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  <a:sym typeface="Wingdings" panose="05000000000000000000" pitchFamily="2" charset="2"/>
              </a:rPr>
              <a:t></a:t>
            </a:r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Obilježavanje  </a:t>
            </a:r>
            <a:r>
              <a:rPr lang="hr-HR" sz="1600" b="1" u="sng" dirty="0" smtClean="0">
                <a:solidFill>
                  <a:schemeClr val="bg1"/>
                </a:solidFill>
                <a:latin typeface="Arial Narrow" pitchFamily="34" charset="0"/>
              </a:rPr>
              <a:t>100 godišnjice   osnutka LIONSA</a:t>
            </a: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 u svijetu   s puštanjem balona i  lampiona</a:t>
            </a:r>
          </a:p>
          <a:p>
            <a:pPr lvl="0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Himne Republike Hrvatske, Lions Internationala i Lionsa Hrvatska</a:t>
            </a:r>
          </a:p>
          <a:p>
            <a:pPr lvl="0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Pozdravni govor gradonačelnika Milana  Bandića i  guvernera D - 126 Gorana  Šarića</a:t>
            </a:r>
          </a:p>
          <a:p>
            <a:pPr lvl="0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Bojanje fontana bojama Lionsa</a:t>
            </a:r>
          </a:p>
          <a:p>
            <a:pPr lvl="0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Hologram  Lionsa  </a:t>
            </a:r>
          </a:p>
          <a:p>
            <a:pPr lvl="0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Puštanje  balona  s porukama svih guvernera D – 126 i  lampiona 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 Moderator  - Sonja Šarunić 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endParaRPr lang="hr-HR" sz="16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hr-HR" sz="1600" b="1" u="sng" dirty="0" smtClean="0">
                <a:solidFill>
                  <a:schemeClr val="bg1"/>
                </a:solidFill>
                <a:latin typeface="Arial Narrow" pitchFamily="34" charset="0"/>
              </a:rPr>
              <a:t>PROGRAM  B</a:t>
            </a:r>
          </a:p>
          <a:p>
            <a:endParaRPr lang="hr-HR" sz="1200" i="1" dirty="0" smtClean="0">
              <a:solidFill>
                <a:schemeClr val="bg1"/>
              </a:solidFill>
            </a:endParaRP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 U slučaju kiše  baloni s  porukama guvernera dijeliti će se u holu  Koncertne dvorane V.Lisinski  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 Mogućnosti  bojanja   pročelja dvorane Lisinski   bojama  Lionsa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 Nakon    FONTANA  -  uzvanike  se poziva na  koncert u   </a:t>
            </a:r>
            <a:r>
              <a:rPr lang="hr-HR" sz="1600" b="1" u="sng" dirty="0" smtClean="0">
                <a:solidFill>
                  <a:schemeClr val="bg1"/>
                </a:solidFill>
                <a:latin typeface="Arial Narrow" pitchFamily="34" charset="0"/>
              </a:rPr>
              <a:t>Malu Dvoranu  Lisinski   </a:t>
            </a:r>
            <a:endParaRPr lang="hr-HR" sz="16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/>
            <a:endParaRPr lang="hr-HR" sz="12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 algn="ctr">
              <a:buNone/>
            </a:pPr>
            <a:endParaRPr lang="hr-HR" sz="12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/>
            <a:endParaRPr lang="hr-HR" sz="1200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>
                <a:solidFill>
                  <a:srgbClr val="7030A0"/>
                </a:solidFill>
                <a:latin typeface="Arial Narrow" pitchFamily="34" charset="0"/>
              </a:rPr>
              <a:t>   </a:t>
            </a:r>
            <a:endParaRPr lang="hr-HR" sz="40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404664"/>
            <a:ext cx="784887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03.12.2016.   FONTANE – Pokroviteljstvo gradonačelnika Milana Bandića            </a:t>
            </a:r>
          </a:p>
          <a:p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                                           povodom 100-te obljetnice djelovanja Lionsa u Svijetu  </a:t>
            </a:r>
          </a:p>
          <a:p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                                                                </a:t>
            </a:r>
            <a:endParaRPr lang="hr-HR" b="1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9" name="Picture 4" descr="C:\Documents and Settings\mbuha\Desktop\lci-centennial-100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782968"/>
            <a:ext cx="792088" cy="514248"/>
          </a:xfrm>
          <a:prstGeom prst="rect">
            <a:avLst/>
          </a:prstGeom>
          <a:noFill/>
        </p:spPr>
      </p:pic>
      <p:pic>
        <p:nvPicPr>
          <p:cNvPr id="10" name="Picture 9" descr="Fontan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5976" y="4077072"/>
            <a:ext cx="1664834" cy="1008112"/>
          </a:xfrm>
          <a:prstGeom prst="rect">
            <a:avLst/>
          </a:prstGeom>
        </p:spPr>
      </p:pic>
      <p:pic>
        <p:nvPicPr>
          <p:cNvPr id="11" name="Picture 10" descr="lampion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2160" y="4077072"/>
            <a:ext cx="1873818" cy="1008112"/>
          </a:xfrm>
          <a:prstGeom prst="rect">
            <a:avLst/>
          </a:prstGeom>
        </p:spPr>
      </p:pic>
      <p:pic>
        <p:nvPicPr>
          <p:cNvPr id="12" name="Picture 11" descr="baloni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85978" y="152400"/>
            <a:ext cx="1331640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72000"/>
          </a:xfrm>
        </p:spPr>
        <p:txBody>
          <a:bodyPr>
            <a:normAutofit/>
          </a:bodyPr>
          <a:lstStyle/>
          <a:p>
            <a:pPr lvl="0"/>
            <a:endParaRPr lang="hr-HR" sz="16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Mjesto – Mala dvorana Vatroslav Lisinski </a:t>
            </a: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  <a:sym typeface="Wingdings" panose="05000000000000000000" pitchFamily="2" charset="2"/>
              </a:rPr>
              <a:t></a:t>
            </a:r>
            <a:endParaRPr lang="hr-HR" sz="16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Početak koncerta u 19,30 h </a:t>
            </a:r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Antonela Malis, Cyntia Hansell-Bakić, četvorno ručno sviranje klavira pobjednika Lions grand prixa u Rijeci, uz pratnju Paganini band i tenorom Tvrtkom Stipićem</a:t>
            </a:r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Namjena za slijepe i slabovidne osobe </a:t>
            </a:r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Druženje lionsa, catering u foajeu male dvorane Lisinski</a:t>
            </a:r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Moderator Sonja Šarunić</a:t>
            </a:r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hr-HR" sz="1600" b="1" u="sng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hr-HR" sz="1600" b="1" u="sng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/>
            <a:endParaRPr lang="hr-HR" sz="16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 algn="ctr">
              <a:buNone/>
            </a:pPr>
            <a:endParaRPr lang="hr-HR" sz="12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/>
            <a:endParaRPr lang="hr-HR" sz="1200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48408"/>
          </a:xfrm>
        </p:spPr>
        <p:txBody>
          <a:bodyPr>
            <a:normAutofit/>
          </a:bodyPr>
          <a:lstStyle/>
          <a:p>
            <a:r>
              <a:rPr lang="hr-HR" sz="180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        </a:t>
            </a:r>
            <a:r>
              <a:rPr lang="hr-HR" sz="1800" i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3.12. 2016.    </a:t>
            </a:r>
            <a:r>
              <a:rPr lang="hr-HR" sz="180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HUMANITARNI  KONCERT   ZA  SLIJEPE  I  SLABOVIDNE  OSOBE  </a:t>
            </a:r>
            <a:br>
              <a:rPr lang="hr-HR" sz="180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</a:br>
            <a:r>
              <a:rPr lang="hr-HR" sz="4000" b="1" dirty="0" smtClean="0">
                <a:solidFill>
                  <a:schemeClr val="accent5">
                    <a:lumMod val="75000"/>
                  </a:schemeClr>
                </a:solidFill>
              </a:rPr>
              <a:t>   </a:t>
            </a:r>
            <a:endParaRPr lang="hr-HR" sz="4000" dirty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9" name="Picture 4" descr="C:\Documents and Settings\mbuha\Desktop\lci-centennial-100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582" y="260648"/>
            <a:ext cx="1441866" cy="936104"/>
          </a:xfrm>
          <a:prstGeom prst="rect">
            <a:avLst/>
          </a:prstGeom>
          <a:noFill/>
        </p:spPr>
      </p:pic>
      <p:pic>
        <p:nvPicPr>
          <p:cNvPr id="7" name="Picture 6" descr="664818_396571080412758_2016964906_o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88024" y="3698776"/>
            <a:ext cx="4156502" cy="2826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23184"/>
          </a:xfrm>
        </p:spPr>
        <p:txBody>
          <a:bodyPr>
            <a:normAutofit/>
          </a:bodyPr>
          <a:lstStyle/>
          <a:p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hr-HR" sz="1600" dirty="0">
              <a:solidFill>
                <a:schemeClr val="bg1"/>
              </a:solidFill>
              <a:latin typeface="Arial Narrow" pitchFamily="34" charset="0"/>
            </a:endParaRPr>
          </a:p>
          <a:p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hr-HR" sz="1600" dirty="0">
              <a:solidFill>
                <a:schemeClr val="bg1"/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hr-HR" sz="2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                                  </a:t>
            </a:r>
            <a:r>
              <a:rPr lang="hr-HR" sz="2400" b="1" dirty="0" smtClean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HVALA NA POZORNOSTI</a:t>
            </a:r>
          </a:p>
          <a:p>
            <a:pPr marL="0" indent="0">
              <a:buNone/>
            </a:pPr>
            <a:endParaRPr lang="hr-HR" sz="2400" b="1" dirty="0">
              <a:solidFill>
                <a:schemeClr val="accent5">
                  <a:lumMod val="75000"/>
                </a:schemeClr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hr-HR" sz="2400" b="1" dirty="0" smtClean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                                         </a:t>
            </a:r>
            <a:r>
              <a:rPr lang="hr-HR" sz="2400" b="1" i="1" dirty="0" smtClean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WE SERVE</a:t>
            </a:r>
          </a:p>
          <a:p>
            <a:pPr marL="0" indent="0">
              <a:buNone/>
            </a:pPr>
            <a:r>
              <a:rPr lang="hr-HR" sz="2400" b="1" i="1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 </a:t>
            </a:r>
            <a:r>
              <a:rPr lang="hr-HR" sz="2400" b="1" i="1" dirty="0" smtClean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                                SEMPRE PRO VOBIS</a:t>
            </a:r>
          </a:p>
          <a:p>
            <a:endParaRPr lang="hr-HR" sz="1600" dirty="0">
              <a:solidFill>
                <a:schemeClr val="bg1"/>
              </a:solidFill>
              <a:latin typeface="Arial Narrow" pitchFamily="34" charset="0"/>
            </a:endParaRPr>
          </a:p>
          <a:p>
            <a:pPr marL="0" indent="0">
              <a:buNone/>
            </a:pPr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hr-HR" sz="1600" i="1" dirty="0" smtClean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                                                                              LC ZRINJEVAC, VESNA BOINOVIĆ - GRUBIĆ</a:t>
            </a:r>
          </a:p>
          <a:p>
            <a:endParaRPr lang="hr-HR" sz="1600" i="1" dirty="0" smtClean="0">
              <a:solidFill>
                <a:schemeClr val="accent5">
                  <a:lumMod val="75000"/>
                </a:schemeClr>
              </a:solidFill>
              <a:latin typeface="Algerian" panose="04020705040A02060702" pitchFamily="82" charset="0"/>
            </a:endParaRPr>
          </a:p>
          <a:p>
            <a:endParaRPr lang="hr-HR" sz="1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Picture 6" descr="14224838_1089562567764028_8418720596741909069_n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64088" y="726981"/>
            <a:ext cx="1800200" cy="1704189"/>
          </a:xfrm>
          <a:prstGeom prst="rect">
            <a:avLst/>
          </a:prstGeom>
        </p:spPr>
      </p:pic>
      <p:pic>
        <p:nvPicPr>
          <p:cNvPr id="4" name="Picture 4" descr="C:\Documents and Settings\mbuha\Desktop\lci-centennial-100-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37319" y="831077"/>
            <a:ext cx="2304257" cy="14959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182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706</TotalTime>
  <Words>298</Words>
  <Application>Microsoft Office PowerPoint</Application>
  <PresentationFormat>On-screen Show (4:3)</PresentationFormat>
  <Paragraphs>74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Algerian</vt:lpstr>
      <vt:lpstr>Arial Narrow</vt:lpstr>
      <vt:lpstr>Calibri</vt:lpstr>
      <vt:lpstr>Constantia</vt:lpstr>
      <vt:lpstr>Wingdings</vt:lpstr>
      <vt:lpstr>Wingdings 2</vt:lpstr>
      <vt:lpstr>Paper</vt:lpstr>
      <vt:lpstr>2. PROŠIRENA  SJEDNICA  KABINETA  GUVERNERA  D-126       Zagreb, 02. – 04. 12. 2016. god.</vt:lpstr>
      <vt:lpstr>   </vt:lpstr>
      <vt:lpstr>                     POD  POKROVITELJSTVOM  GRADONAČELNIKA  GRADA  ZAGREBA  </vt:lpstr>
      <vt:lpstr>   </vt:lpstr>
      <vt:lpstr>        3.12. 2016.    HUMANITARNI  KONCERT   ZA  SLIJEPE  I  SLABOVIDNE  OSOBE      </vt:lpstr>
      <vt:lpstr>PowerPoint Presentation</vt:lpstr>
    </vt:vector>
  </TitlesOfParts>
  <Company>Končar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Lions  club  “ Zrinjevac”</dc:title>
  <dc:creator>mbuha</dc:creator>
  <cp:lastModifiedBy>Vesna Boinović - Grubić</cp:lastModifiedBy>
  <cp:revision>123</cp:revision>
  <cp:lastPrinted>2016-10-14T10:56:01Z</cp:lastPrinted>
  <dcterms:created xsi:type="dcterms:W3CDTF">2015-09-08T11:12:52Z</dcterms:created>
  <dcterms:modified xsi:type="dcterms:W3CDTF">2016-10-14T10:57:49Z</dcterms:modified>
</cp:coreProperties>
</file>